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66FF">
                <a:alpha val="13725"/>
              </a:srgbClr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FB0C-0E9E-44AF-ADF9-343EE599177C}" type="datetimeFigureOut">
              <a:rPr lang="ru-RU" smtClean="0"/>
              <a:pPr/>
              <a:t>21.01.2010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B1D3D-301B-4BA2-B8A8-36371D913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66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AutoShape 37"/>
          <p:cNvSpPr>
            <a:spLocks noChangeArrowheads="1"/>
          </p:cNvSpPr>
          <p:nvPr/>
        </p:nvSpPr>
        <p:spPr bwMode="auto">
          <a:xfrm rot="22861379">
            <a:off x="5364163" y="3357563"/>
            <a:ext cx="1058862" cy="1254125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933782" flipH="1" flipV="1">
            <a:off x="2051050" y="3141663"/>
            <a:ext cx="1173163" cy="1338262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940425" y="188913"/>
            <a:ext cx="1103313" cy="1268412"/>
          </a:xfrm>
          <a:prstGeom prst="rect">
            <a:avLst/>
          </a:prstGeom>
          <a:noFill/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</p:spPr>
      </p:pic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56459583">
            <a:off x="1349375" y="3451225"/>
            <a:ext cx="993775" cy="1508125"/>
          </a:xfrm>
          <a:prstGeom prst="rect">
            <a:avLst/>
          </a:prstGeom>
          <a:noFill/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1584056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356100" y="260350"/>
            <a:ext cx="728663" cy="836613"/>
          </a:xfrm>
          <a:prstGeom prst="rect">
            <a:avLst/>
          </a:prstGeom>
          <a:noFill/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92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Алексей</cp:lastModifiedBy>
  <cp:revision>2</cp:revision>
  <dcterms:created xsi:type="dcterms:W3CDTF">2010-01-21T18:50:33Z</dcterms:created>
  <dcterms:modified xsi:type="dcterms:W3CDTF">2010-01-21T19:10:52Z</dcterms:modified>
</cp:coreProperties>
</file>